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7C0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9535D-8A1F-646E-1F1B-8AFEF7E0D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E221D0-61FC-04D6-D718-C377F4E43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3C57BE-B734-4A7D-4775-6DD73783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0E931F-7203-B6E4-8BAD-1BFA48D0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0F021C-73E5-B21C-3D8D-E1AF7FD0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08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E0C35-950B-CB53-050D-3CE061D5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AFBF97B-F5C7-0276-E66B-18ED94AB8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3BDEE6-B2E5-3958-87D4-E7C0DC14C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3BD4DD-47A8-8FA3-4531-17CBB34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04C21A-F6C7-3DE4-B16A-72DC56F8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4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87EB69-21FC-CB2C-9A82-8BE2FD63D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3E7E0F-A697-B45F-94C8-AE0CD5A9D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79960E-03B5-CF52-5A8F-62A9DA2C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C42BFE-3861-EE0A-F590-F7614297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778BF1-49BA-83DB-ED0A-BEF34E2A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68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A5B37-69A5-6CBE-A1CE-ECD2357A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81D9BA-11FB-B7AE-F545-DF6A97253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D75AB-E335-1BCC-9115-6AB944AB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5C1F4E-826D-6CC5-DF28-131E2BF5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99D59E-5DA7-FE8E-BC66-10CDEB3D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00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F315C-2C48-3F7A-B64E-540ED834D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435FC5-4356-4110-9AFF-EFEBAA367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1FCC9B-93C4-5E10-5B7F-9E1C6B5A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3547AF-F623-22FB-4D73-5391B396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8D33F8-FA3A-EB82-3349-A2B63F50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63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3559DE-D666-03B7-8BA7-76975082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E6D930-CD13-60F3-88F7-EA67DC63E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5763D3-16D1-77FD-DF1E-7ABFD526F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1BDFAE-6B20-7365-68A4-D3E5C046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D75AA6-C02B-6F20-6957-A0E6C4E8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92379D-3195-8035-CA22-8B6291D1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67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DB6E0-350F-B275-1F40-665F7B582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07C2E4-B9B8-0FE9-C117-A9A49DC0C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6AC23F-904D-02F3-C105-03F145509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96049E2-4954-AA8C-DBDD-EB6492E9A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D08B17-6E49-A5DB-0C01-2ACE280C0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02A5C7F-FBF9-595D-D23A-67A1C54D6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B9BD47-7E0C-8587-852F-76675801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A9A626A-8C00-888E-7D91-26933FC2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50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2F9B5-9D55-1C83-BFDB-EA4B80708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5A2F6D9-28FE-73A1-EBBD-F8561D70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4313AD2-972D-E196-567F-11849FE0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B827B5F-0336-541E-79FC-D90B652A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944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D654F47-ADCE-457E-075F-B0F271A4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78070DB-A2CB-B3F0-A0E5-AE58FFD4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0E1471-4245-B3F5-7F98-FE96B269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30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E2E14-361D-4748-A9C7-9A074B109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D670C4-6767-05EF-35CB-9C281BFBF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71A97C-811E-1D2D-92C0-6B3E80B8D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95A6BF-DC22-FCCB-3B9C-D4E100C4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E0AA6FA-1890-B443-D35E-DA4C4768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14BD0D-DEE6-0CA6-7B1C-5961F203C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70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4640E-3B33-F0D9-FE4E-7C50CC15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50E9B2B-ABE8-249E-38FE-C8D016AAD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3519690-4099-6F32-D56C-D5D48E586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4C19C2-5939-A3A3-D473-31FB996A8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C32873-75BF-7890-12F7-1AB451A12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732D93-A70D-11FC-DB0E-7D228052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10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A600B24-1343-87BA-E144-CC2393EC6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DBEBF2-1C3F-B60F-EABC-9E3E73913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F3D334-3B11-A95F-3B75-C563A22BD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DD8BD4-FE7C-44E1-B48D-CDAA1152F029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672413-5263-CAEF-8F7C-B5BA70FE0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0938A7-F654-8604-EE6C-254BB44CE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26AFA4-63AF-45D7-8F36-4CF0E7F1B1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71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Foto preta e branca de uma igreja&#10;&#10;Descrição gerada automaticamente">
            <a:extLst>
              <a:ext uri="{FF2B5EF4-FFF2-40B4-BE49-F238E27FC236}">
                <a16:creationId xmlns:a16="http://schemas.microsoft.com/office/drawing/2014/main" id="{DFA1C432-FC60-19EF-781F-1E1826E4C09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3103"/>
          <a:stretch/>
        </p:blipFill>
        <p:spPr>
          <a:xfrm>
            <a:off x="0" y="3886856"/>
            <a:ext cx="12192000" cy="2971139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495AE1C-0251-BB17-CE55-358ADDE5E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5398"/>
            <a:ext cx="9144000" cy="238760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DA APRESENTAÇÃO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F786A4-A0DB-A9D7-2118-62639720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4229"/>
            <a:ext cx="9144000" cy="16557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07087A-A643-8FC3-B93C-25A4A3140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24550"/>
            <a:ext cx="1695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11FC220B-98BA-2000-68B1-C98E60E8DC52}"/>
              </a:ext>
            </a:extLst>
          </p:cNvPr>
          <p:cNvCxnSpPr/>
          <p:nvPr/>
        </p:nvCxnSpPr>
        <p:spPr>
          <a:xfrm>
            <a:off x="0" y="884420"/>
            <a:ext cx="2371725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26EBF80-7163-5D30-4E89-F06D68EC3D77}"/>
              </a:ext>
            </a:extLst>
          </p:cNvPr>
          <p:cNvSpPr txBox="1"/>
          <p:nvPr/>
        </p:nvSpPr>
        <p:spPr>
          <a:xfrm>
            <a:off x="10595034" y="46681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Realização</a:t>
            </a:r>
          </a:p>
        </p:txBody>
      </p:sp>
      <p:pic>
        <p:nvPicPr>
          <p:cNvPr id="19" name="Imagem 18" descr="Texto&#10;&#10;Descrição gerada automaticamente">
            <a:extLst>
              <a:ext uri="{FF2B5EF4-FFF2-40B4-BE49-F238E27FC236}">
                <a16:creationId xmlns:a16="http://schemas.microsoft.com/office/drawing/2014/main" id="{72CCF7FC-B90F-5112-6F87-C8A3F178CF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262" y="1058009"/>
            <a:ext cx="800774" cy="810910"/>
          </a:xfrm>
          <a:prstGeom prst="rect">
            <a:avLst/>
          </a:prstGeom>
        </p:spPr>
      </p:pic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BA007885-3450-54FA-07DD-76FB4C5AAC84}"/>
              </a:ext>
            </a:extLst>
          </p:cNvPr>
          <p:cNvCxnSpPr/>
          <p:nvPr/>
        </p:nvCxnSpPr>
        <p:spPr>
          <a:xfrm>
            <a:off x="9820275" y="884420"/>
            <a:ext cx="2371725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Imagem 21" descr="Logotipo&#10;&#10;Descrição gerada automaticamente">
            <a:extLst>
              <a:ext uri="{FF2B5EF4-FFF2-40B4-BE49-F238E27FC236}">
                <a16:creationId xmlns:a16="http://schemas.microsoft.com/office/drawing/2014/main" id="{85E47792-04D7-74F3-6A0F-03C3F843E3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0248" y="1062574"/>
            <a:ext cx="810909" cy="81090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59C82CDF-5E5F-2F43-71C8-D6024888FE9D}"/>
              </a:ext>
            </a:extLst>
          </p:cNvPr>
          <p:cNvSpPr txBox="1"/>
          <p:nvPr/>
        </p:nvSpPr>
        <p:spPr>
          <a:xfrm>
            <a:off x="4539328" y="466810"/>
            <a:ext cx="3113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Nome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do|a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pesquisador|a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8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7B5E2AC-52B2-8479-3F10-A1DEB4344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275" y="555884"/>
            <a:ext cx="16954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1279D453-2288-8265-8B80-4D22F598C7EA}"/>
              </a:ext>
            </a:extLst>
          </p:cNvPr>
          <p:cNvCxnSpPr>
            <a:cxnSpLocks/>
          </p:cNvCxnSpPr>
          <p:nvPr/>
        </p:nvCxnSpPr>
        <p:spPr>
          <a:xfrm>
            <a:off x="809469" y="884420"/>
            <a:ext cx="11382531" cy="0"/>
          </a:xfrm>
          <a:prstGeom prst="line">
            <a:avLst/>
          </a:prstGeom>
          <a:ln w="38100">
            <a:solidFill>
              <a:srgbClr val="7C0E0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E050C2A5-3842-8756-EB82-6D923AE02BBA}"/>
              </a:ext>
            </a:extLst>
          </p:cNvPr>
          <p:cNvSpPr txBox="1"/>
          <p:nvPr/>
        </p:nvSpPr>
        <p:spPr>
          <a:xfrm>
            <a:off x="809469" y="1003407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TÍTULO DO SLIDE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AD152B5-239A-807B-D6F7-12BD475880B5}"/>
              </a:ext>
            </a:extLst>
          </p:cNvPr>
          <p:cNvSpPr/>
          <p:nvPr/>
        </p:nvSpPr>
        <p:spPr>
          <a:xfrm>
            <a:off x="0" y="6186620"/>
            <a:ext cx="12192000" cy="70136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13FB22F-3596-84A9-765B-0CC5730C94A3}"/>
              </a:ext>
            </a:extLst>
          </p:cNvPr>
          <p:cNvSpPr txBox="1"/>
          <p:nvPr/>
        </p:nvSpPr>
        <p:spPr>
          <a:xfrm>
            <a:off x="649170" y="6376080"/>
            <a:ext cx="1394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Realização:</a:t>
            </a:r>
            <a:endParaRPr lang="pt-BR" sz="16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07D08F1-9F38-CDDD-1D56-7EF119604F0A}"/>
              </a:ext>
            </a:extLst>
          </p:cNvPr>
          <p:cNvSpPr txBox="1"/>
          <p:nvPr/>
        </p:nvSpPr>
        <p:spPr>
          <a:xfrm>
            <a:off x="4190809" y="6241649"/>
            <a:ext cx="7476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Ius Gentium Conimbrigae (Centro de Direitos Humanos)       @ igc_cdh</a:t>
            </a:r>
          </a:p>
          <a:p>
            <a:pPr algn="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nstituto Nacional de Pesquisa e Promoção de Direitos Humanos</a:t>
            </a:r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@ </a:t>
            </a:r>
            <a:r>
              <a:rPr lang="pt-BR" sz="1600" spc="1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inppdh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9D73FE6-E2CC-944B-5440-9AC59F0867E9}"/>
              </a:ext>
            </a:extLst>
          </p:cNvPr>
          <p:cNvCxnSpPr/>
          <p:nvPr/>
        </p:nvCxnSpPr>
        <p:spPr>
          <a:xfrm>
            <a:off x="10418164" y="6292674"/>
            <a:ext cx="0" cy="50536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09669DB-310D-EE13-696A-850517D61B0F}"/>
              </a:ext>
            </a:extLst>
          </p:cNvPr>
          <p:cNvSpPr txBox="1"/>
          <p:nvPr/>
        </p:nvSpPr>
        <p:spPr>
          <a:xfrm>
            <a:off x="1583960" y="2295211"/>
            <a:ext cx="90240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Tópicos da apresentação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Tópicos da apresentação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Tópicos da apresentação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Tópicos da apresentação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Futura B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27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Futura Bk</vt:lpstr>
      <vt:lpstr>Tema do Office</vt:lpstr>
      <vt:lpstr>TÍTULO DA APRESENTAÇÃO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Cesar A Nunes</dc:creator>
  <cp:lastModifiedBy>Cesar A Nunes</cp:lastModifiedBy>
  <cp:revision>3</cp:revision>
  <dcterms:created xsi:type="dcterms:W3CDTF">2024-09-18T14:48:42Z</dcterms:created>
  <dcterms:modified xsi:type="dcterms:W3CDTF">2024-09-18T18:21:14Z</dcterms:modified>
</cp:coreProperties>
</file>